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01"/>
    <p:restoredTop sz="95184" autoAdjust="0"/>
  </p:normalViewPr>
  <p:slideViewPr>
    <p:cSldViewPr snapToGrid="0" snapToObjects="1">
      <p:cViewPr varScale="1">
        <p:scale>
          <a:sx n="85" d="100"/>
          <a:sy n="85" d="100"/>
        </p:scale>
        <p:origin x="797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</a:t>
            </a:r>
            <a:r>
              <a:rPr lang="en-US" altLang="zh-CN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ingze Dai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August 1, 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61248"/>
            <a:ext cx="10326708" cy="456432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Collections (with SpaceX API, web scraping, and data wrangling)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Analysis (Exploratory Data Analysis, with SQL)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Visualization (Visualize Data and Data Results)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Successfully getting data from data collections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data analysis (EDA), successfully getting all desired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tools give a good prediction on given data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61247"/>
            <a:ext cx="10530113" cy="45643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</a:t>
            </a:r>
            <a:r>
              <a:rPr lang="en-US" altLang="zh-CN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paceX is one of the top commercial </a:t>
            </a:r>
            <a:r>
              <a:rPr lang="en-US" altLang="zh-CN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company. 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</TotalTime>
  <Words>1420</Words>
  <Application>Microsoft Office PowerPoint</Application>
  <PresentationFormat>宽屏</PresentationFormat>
  <Paragraphs>242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Dai Jingze</cp:lastModifiedBy>
  <cp:revision>200</cp:revision>
  <dcterms:created xsi:type="dcterms:W3CDTF">2021-04-29T18:58:34Z</dcterms:created>
  <dcterms:modified xsi:type="dcterms:W3CDTF">2023-08-01T17:06:34Z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